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14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FCBB2-762F-4FBE-B2FE-5D14AE6875F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975AB-0A4D-42B3-8B29-202B05C3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5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07E9-A5EB-4710-85A8-4D686AD08CB1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8EE0-6E40-40CA-A57D-6FFEECDAAC0D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5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C711-8C04-4079-8D8D-3CDCEF84BF00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4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A1B-434A-4DF0-A086-5632CD467887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8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6AD5-8590-4093-AF6F-55210249E0EB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7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94AE-E608-4927-B8BB-0E325691A3E7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9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A003-531D-47CE-A26D-87176F7FC83E}" type="datetime1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A250-4222-403B-A9EC-5D148AD2753B}" type="datetime1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0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445F-7A00-42C2-9ADE-BA19FF62A600}" type="datetime1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73C5-4138-492D-B5C4-94B590EB1FD9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1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ED21-1879-4097-94FA-BB8802917CF0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9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3317-9C56-4CCF-9856-CE9703BEF348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219F0-3A43-4A5E-A1C1-85850A032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6980494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1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ACAS can issue two types of alert: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b="1" dirty="0"/>
              <a:t>Traffic Advisories (TAs),</a:t>
            </a:r>
            <a:r>
              <a:rPr lang="en-GB" dirty="0"/>
              <a:t> which aim at helping the pilot in the visual search for the intruder aircraft, and by alerting him to be ready for a potential resolution advisory;</a:t>
            </a:r>
            <a:endParaRPr lang="en-US" dirty="0"/>
          </a:p>
          <a:p>
            <a:r>
              <a:rPr lang="en-GB" b="1" dirty="0"/>
              <a:t>Resolution Advisories (RAs),</a:t>
            </a:r>
            <a:r>
              <a:rPr lang="en-GB" dirty="0"/>
              <a:t> which are avoidance manoeuvres recommended to the pilot. When the intruder aircraft is also fitted with an ACAS system, both ACAS’ co-ordinate their RAs through the Mode S data link, in order to select complementary resolution senses.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papavasileiou-atm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19F0-3A43-4A5E-A1C1-85850A0321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7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fiko</dc:creator>
  <cp:lastModifiedBy>fiko</cp:lastModifiedBy>
  <cp:revision>3</cp:revision>
  <dcterms:created xsi:type="dcterms:W3CDTF">2016-09-28T07:24:24Z</dcterms:created>
  <dcterms:modified xsi:type="dcterms:W3CDTF">2017-12-15T18:05:22Z</dcterms:modified>
</cp:coreProperties>
</file>